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62" r:id="rId3"/>
    <p:sldId id="263" r:id="rId4"/>
    <p:sldId id="260" r:id="rId5"/>
    <p:sldId id="261" r:id="rId6"/>
    <p:sldId id="259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505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100" d="100"/>
          <a:sy n="100" d="100"/>
        </p:scale>
        <p:origin x="2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75FB2D-AC4C-4ED1-823D-2B9ED362D6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3A45BE3-3695-407D-B06E-FE6A84B54B5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DE17F0-AB84-4601-8851-9CD580FE22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36CF94-AB8C-40A0-AA14-4DD08C32D2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8690979-B0BE-4194-AB1F-39F71D8531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115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26212A-F3BE-4E23-9671-123EFFB4A92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CE87329-3B61-4CB1-8DED-2847E2477D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71903F-AF6B-4890-A6AF-7D3D6CB302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92B587-7CD9-4DAF-85E5-6F8B2E23C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5F4732-09FD-4E74-AA20-1636C2FB8D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579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D56B40D-148D-45CC-ABEE-CB702379A6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245A82-C177-4CD0-84E1-3D57831464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5C2BDF-B4DA-44E4-97A6-8E119FA7C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FE9721-9B56-492F-86F5-2546F306A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C86EF54-B0A4-4E5B-AE8E-0BD236254B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3515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21DD7-9979-4C27-855C-6D1941546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A35804-A530-44CF-ACB5-F18B364C18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AEA7C5-DA78-4D9C-834F-6B8BC31A29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5EAB66-11A5-48E2-BD32-BF553F3BC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D833C2-3FA3-41ED-A7D7-8F90D2A84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7893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A6E048-0BB9-4677-A0B7-77199F0BC2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BB8BD95-50B7-4AB2-87EC-C9E5305E25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9A2F6-DDD9-4208-BF28-58448C3126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88986-811A-4C05-A470-DC3AFDB9E7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0B7CAE-384E-44DF-8B11-328035A3D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1700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084AAF-D68E-4CDA-BB67-8F01126A09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CD3D6B-84AC-43F6-800E-0121611DE13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EC44F23-0675-418E-939B-F2ADA89C5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87F998-2553-4548-BA90-3BBC72A58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6AC590-979F-42FE-A615-A99B20480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F1A091-B05B-4024-82CF-A3D66B33C6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9349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10A48-6339-49AF-B834-7EC256A0B0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85C1F5-F888-4882-87A8-EDF402B1D8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09A4DD1-DC08-446E-B1C0-4C76DD9CC7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A6736C-AE0F-4EAC-8FFB-3ACA6371F4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06581E4-9282-469B-A578-A29ACF1DDF7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761BF94-98FC-4910-9000-8ACDDA7C6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4898097-9532-4D14-96A1-AADFFCC9B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7C8B36-CFA7-45D8-A3DD-29262EEE9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4820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DB5CD1-F0F7-4FAD-98EC-DC0904513F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7BF224E-393B-4EF4-87EC-A86ABFA4C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AC1F462-70FD-4602-BE1D-F3863B0C1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8D1C2E9-B0E2-432C-A810-AF13209895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9592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566D43D-0D8B-44DA-B2BF-879A50F45A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D0BB4C-74EB-43CB-A962-2FA9F18B5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88DE01-E939-401D-B2A8-20193EBF6F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7143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08B951-7DAC-44C9-9477-8BF83A9CD8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F77022-BB44-4BA3-AA61-F17DE61351D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1021A4-C6B8-4930-A566-8EA9729C7D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3A3330-2A8C-4FD2-A22C-59AB92BE9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2E86D5-F9B3-47FE-A955-6B97C6265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5BA9C7-D573-448C-BE72-3DE0A565CA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61456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87C705-F39C-41AC-B79C-A23AACC964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C9EFB38-3FFD-41BC-80D5-C3F868DB5F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0D2227-F8EA-4EB3-A7ED-08EDA9E85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29DABCE-26BB-4C91-929B-51F207EF5B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3C881E0-3138-436E-9386-A5F56FB54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032156-D96E-4088-8F34-6011264E2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081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BA0C607-1703-467A-A7A9-66D7AFB833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9B66E7D-553F-4527-B6AC-96CC3654D0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70C87D-66C8-4D86-ABEF-91A219F7038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AE8E32-08D4-4E5C-B36F-19ECFA6110C0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6ADBC8-C3B3-4D9D-88B3-5095AC8219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4639C-FE82-40AF-93F8-617813B4BC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03B1CB-0854-4CFB-BFDE-ECA5A5E85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4133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3032AECE-10CE-4225-BF40-6134A129C507}"/>
              </a:ext>
            </a:extLst>
          </p:cNvPr>
          <p:cNvGrpSpPr/>
          <p:nvPr/>
        </p:nvGrpSpPr>
        <p:grpSpPr>
          <a:xfrm>
            <a:off x="2373327" y="1764030"/>
            <a:ext cx="1912620" cy="3329940"/>
            <a:chOff x="2364450" y="1767840"/>
            <a:chExt cx="1912620" cy="3329940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55268D72-67C8-4273-B5CF-10CD3BE7F873}"/>
                </a:ext>
              </a:extLst>
            </p:cNvPr>
            <p:cNvSpPr/>
            <p:nvPr/>
          </p:nvSpPr>
          <p:spPr>
            <a:xfrm>
              <a:off x="2364450" y="1767840"/>
              <a:ext cx="1912620" cy="3329940"/>
            </a:xfrm>
            <a:prstGeom prst="rect">
              <a:avLst/>
            </a:prstGeom>
            <a:solidFill>
              <a:srgbClr val="00B0F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20AC9AF-5DC1-48CA-B968-7072BD19799D}"/>
                </a:ext>
              </a:extLst>
            </p:cNvPr>
            <p:cNvSpPr/>
            <p:nvPr/>
          </p:nvSpPr>
          <p:spPr>
            <a:xfrm>
              <a:off x="2529233" y="1933956"/>
              <a:ext cx="1583053" cy="3163824"/>
            </a:xfrm>
            <a:prstGeom prst="rect">
              <a:avLst/>
            </a:prstGeom>
            <a:solidFill>
              <a:srgbClr val="00B0F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" name="Group 20">
              <a:extLst>
                <a:ext uri="{FF2B5EF4-FFF2-40B4-BE49-F238E27FC236}">
                  <a16:creationId xmlns:a16="http://schemas.microsoft.com/office/drawing/2014/main" id="{475B2936-D423-4A61-BDF4-0371EA11C709}"/>
                </a:ext>
              </a:extLst>
            </p:cNvPr>
            <p:cNvGrpSpPr/>
            <p:nvPr/>
          </p:nvGrpSpPr>
          <p:grpSpPr>
            <a:xfrm>
              <a:off x="3899553" y="3575305"/>
              <a:ext cx="137160" cy="304800"/>
              <a:chOff x="2006782" y="3532633"/>
              <a:chExt cx="137160" cy="304800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781ABE15-5E68-47C3-BC69-CC0264B23319}"/>
                  </a:ext>
                </a:extLst>
              </p:cNvPr>
              <p:cNvSpPr/>
              <p:nvPr/>
            </p:nvSpPr>
            <p:spPr>
              <a:xfrm>
                <a:off x="2035738" y="3532633"/>
                <a:ext cx="79248" cy="304800"/>
              </a:xfrm>
              <a:prstGeom prst="rect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814ECC09-544C-4CE0-B07A-6D724865053E}"/>
                  </a:ext>
                </a:extLst>
              </p:cNvPr>
              <p:cNvSpPr/>
              <p:nvPr/>
            </p:nvSpPr>
            <p:spPr>
              <a:xfrm>
                <a:off x="2006782" y="3601212"/>
                <a:ext cx="137160" cy="137160"/>
              </a:xfrm>
              <a:prstGeom prst="ellipse">
                <a:avLst/>
              </a:prstGeom>
              <a:solidFill>
                <a:srgbClr val="00B0F0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AA1D3A3A-CE5C-49BB-8FD4-2C0BCC941AA6}"/>
                </a:ext>
              </a:extLst>
            </p:cNvPr>
            <p:cNvGrpSpPr/>
            <p:nvPr/>
          </p:nvGrpSpPr>
          <p:grpSpPr>
            <a:xfrm>
              <a:off x="3445286" y="2066545"/>
              <a:ext cx="411424" cy="1531620"/>
              <a:chOff x="1589853" y="2066545"/>
              <a:chExt cx="411424" cy="1531620"/>
            </a:xfrm>
          </p:grpSpPr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CFB00205-B2B4-45AC-A510-BFFD909B5534}"/>
                  </a:ext>
                </a:extLst>
              </p:cNvPr>
              <p:cNvSpPr/>
              <p:nvPr/>
            </p:nvSpPr>
            <p:spPr>
              <a:xfrm>
                <a:off x="1589853" y="2066545"/>
                <a:ext cx="411424" cy="1531620"/>
              </a:xfrm>
              <a:prstGeom prst="rect">
                <a:avLst/>
              </a:prstGeom>
              <a:solidFill>
                <a:srgbClr val="00B0F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45FDE097-2CBB-498F-8EF3-4E97E941B2E2}"/>
                  </a:ext>
                </a:extLst>
              </p:cNvPr>
              <p:cNvSpPr/>
              <p:nvPr/>
            </p:nvSpPr>
            <p:spPr>
              <a:xfrm>
                <a:off x="1642259" y="2114550"/>
                <a:ext cx="306612" cy="1436369"/>
              </a:xfrm>
              <a:prstGeom prst="rect">
                <a:avLst/>
              </a:prstGeom>
              <a:solidFill>
                <a:srgbClr val="00B0F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3F07A015-C801-484E-B539-312A66EF28AD}"/>
                </a:ext>
              </a:extLst>
            </p:cNvPr>
            <p:cNvGrpSpPr/>
            <p:nvPr/>
          </p:nvGrpSpPr>
          <p:grpSpPr>
            <a:xfrm>
              <a:off x="2781548" y="2066545"/>
              <a:ext cx="411424" cy="1531620"/>
              <a:chOff x="1589853" y="2066545"/>
              <a:chExt cx="411424" cy="1531620"/>
            </a:xfrm>
          </p:grpSpPr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57221EA-5D8B-481E-A6C7-959131BEA464}"/>
                  </a:ext>
                </a:extLst>
              </p:cNvPr>
              <p:cNvSpPr/>
              <p:nvPr/>
            </p:nvSpPr>
            <p:spPr>
              <a:xfrm>
                <a:off x="1589853" y="2066545"/>
                <a:ext cx="411424" cy="1531620"/>
              </a:xfrm>
              <a:prstGeom prst="rect">
                <a:avLst/>
              </a:prstGeom>
              <a:solidFill>
                <a:srgbClr val="00B0F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E36B79CC-E245-4DC7-9EE4-F449B47CF239}"/>
                  </a:ext>
                </a:extLst>
              </p:cNvPr>
              <p:cNvSpPr/>
              <p:nvPr/>
            </p:nvSpPr>
            <p:spPr>
              <a:xfrm>
                <a:off x="1642259" y="2114550"/>
                <a:ext cx="306612" cy="1436369"/>
              </a:xfrm>
              <a:prstGeom prst="rect">
                <a:avLst/>
              </a:prstGeom>
              <a:solidFill>
                <a:srgbClr val="00B0F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A3D145F6-BA56-405B-8B0D-7F4030321E3A}"/>
                </a:ext>
              </a:extLst>
            </p:cNvPr>
            <p:cNvGrpSpPr/>
            <p:nvPr/>
          </p:nvGrpSpPr>
          <p:grpSpPr>
            <a:xfrm>
              <a:off x="3445286" y="3880105"/>
              <a:ext cx="411424" cy="1057655"/>
              <a:chOff x="1589853" y="3880105"/>
              <a:chExt cx="411424" cy="1057655"/>
            </a:xfrm>
          </p:grpSpPr>
          <p:sp>
            <p:nvSpPr>
              <p:cNvPr id="28" name="Rectangle 27">
                <a:extLst>
                  <a:ext uri="{FF2B5EF4-FFF2-40B4-BE49-F238E27FC236}">
                    <a16:creationId xmlns:a16="http://schemas.microsoft.com/office/drawing/2014/main" id="{3E909584-7A4D-43DE-A7E9-BA4149E8DB53}"/>
                  </a:ext>
                </a:extLst>
              </p:cNvPr>
              <p:cNvSpPr/>
              <p:nvPr/>
            </p:nvSpPr>
            <p:spPr>
              <a:xfrm>
                <a:off x="1589853" y="3880105"/>
                <a:ext cx="411424" cy="1057655"/>
              </a:xfrm>
              <a:prstGeom prst="rect">
                <a:avLst/>
              </a:prstGeom>
              <a:solidFill>
                <a:srgbClr val="00B0F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Rectangle 28">
                <a:extLst>
                  <a:ext uri="{FF2B5EF4-FFF2-40B4-BE49-F238E27FC236}">
                    <a16:creationId xmlns:a16="http://schemas.microsoft.com/office/drawing/2014/main" id="{5D749159-C21D-44F2-B5E8-6B1E3076D697}"/>
                  </a:ext>
                </a:extLst>
              </p:cNvPr>
              <p:cNvSpPr/>
              <p:nvPr/>
            </p:nvSpPr>
            <p:spPr>
              <a:xfrm>
                <a:off x="1642259" y="3934460"/>
                <a:ext cx="306612" cy="949960"/>
              </a:xfrm>
              <a:prstGeom prst="rect">
                <a:avLst/>
              </a:prstGeom>
              <a:solidFill>
                <a:srgbClr val="00B0F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D7C3DEDA-0C7D-43A8-B507-2651B64322B6}"/>
                </a:ext>
              </a:extLst>
            </p:cNvPr>
            <p:cNvGrpSpPr/>
            <p:nvPr/>
          </p:nvGrpSpPr>
          <p:grpSpPr>
            <a:xfrm>
              <a:off x="2781548" y="3880104"/>
              <a:ext cx="411424" cy="1057655"/>
              <a:chOff x="1589853" y="3880105"/>
              <a:chExt cx="411424" cy="1057655"/>
            </a:xfrm>
          </p:grpSpPr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5F1BEE9F-172A-4A01-8EE8-E182366CB3AE}"/>
                  </a:ext>
                </a:extLst>
              </p:cNvPr>
              <p:cNvSpPr/>
              <p:nvPr/>
            </p:nvSpPr>
            <p:spPr>
              <a:xfrm>
                <a:off x="1589853" y="3880105"/>
                <a:ext cx="411424" cy="1057655"/>
              </a:xfrm>
              <a:prstGeom prst="rect">
                <a:avLst/>
              </a:prstGeom>
              <a:solidFill>
                <a:srgbClr val="00B0F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Rectangle 32">
                <a:extLst>
                  <a:ext uri="{FF2B5EF4-FFF2-40B4-BE49-F238E27FC236}">
                    <a16:creationId xmlns:a16="http://schemas.microsoft.com/office/drawing/2014/main" id="{448B6A59-F839-4AD3-A418-86F6F030ADF2}"/>
                  </a:ext>
                </a:extLst>
              </p:cNvPr>
              <p:cNvSpPr/>
              <p:nvPr/>
            </p:nvSpPr>
            <p:spPr>
              <a:xfrm>
                <a:off x="1642259" y="3934460"/>
                <a:ext cx="306612" cy="949960"/>
              </a:xfrm>
              <a:prstGeom prst="rect">
                <a:avLst/>
              </a:prstGeom>
              <a:solidFill>
                <a:srgbClr val="00B0F0"/>
              </a:solidFill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2" name="Group 51">
            <a:extLst>
              <a:ext uri="{FF2B5EF4-FFF2-40B4-BE49-F238E27FC236}">
                <a16:creationId xmlns:a16="http://schemas.microsoft.com/office/drawing/2014/main" id="{40671AC5-EAE2-4BCA-8478-E9E36A315FAC}"/>
              </a:ext>
            </a:extLst>
          </p:cNvPr>
          <p:cNvGrpSpPr/>
          <p:nvPr/>
        </p:nvGrpSpPr>
        <p:grpSpPr>
          <a:xfrm>
            <a:off x="7906055" y="1764030"/>
            <a:ext cx="1912620" cy="3329940"/>
            <a:chOff x="6858031" y="1767840"/>
            <a:chExt cx="1912620" cy="3329940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96381712-725A-45AF-A19E-C7AC60535508}"/>
                </a:ext>
              </a:extLst>
            </p:cNvPr>
            <p:cNvSpPr/>
            <p:nvPr/>
          </p:nvSpPr>
          <p:spPr>
            <a:xfrm>
              <a:off x="6858031" y="1767840"/>
              <a:ext cx="1912620" cy="3329940"/>
            </a:xfrm>
            <a:prstGeom prst="rect">
              <a:avLst/>
            </a:prstGeom>
            <a:solidFill>
              <a:srgbClr val="FF5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E13608A5-F12D-49D1-A4C7-1412727F27C2}"/>
                </a:ext>
              </a:extLst>
            </p:cNvPr>
            <p:cNvSpPr/>
            <p:nvPr/>
          </p:nvSpPr>
          <p:spPr>
            <a:xfrm>
              <a:off x="7022814" y="1933956"/>
              <a:ext cx="1583053" cy="3163824"/>
            </a:xfrm>
            <a:prstGeom prst="rect">
              <a:avLst/>
            </a:prstGeom>
            <a:solidFill>
              <a:srgbClr val="FF5050"/>
            </a:solidFill>
            <a:ln w="1905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6" name="Group 35">
              <a:extLst>
                <a:ext uri="{FF2B5EF4-FFF2-40B4-BE49-F238E27FC236}">
                  <a16:creationId xmlns:a16="http://schemas.microsoft.com/office/drawing/2014/main" id="{89FCFCE2-F8DA-4592-8A91-994A89C963B2}"/>
                </a:ext>
              </a:extLst>
            </p:cNvPr>
            <p:cNvGrpSpPr/>
            <p:nvPr/>
          </p:nvGrpSpPr>
          <p:grpSpPr>
            <a:xfrm>
              <a:off x="8393134" y="3575305"/>
              <a:ext cx="137160" cy="304800"/>
              <a:chOff x="2006782" y="3532633"/>
              <a:chExt cx="137160" cy="304800"/>
            </a:xfrm>
            <a:solidFill>
              <a:srgbClr val="FF5050"/>
            </a:solidFill>
          </p:grpSpPr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8665F205-C89E-4BD3-BC48-0269D475F0D1}"/>
                  </a:ext>
                </a:extLst>
              </p:cNvPr>
              <p:cNvSpPr/>
              <p:nvPr/>
            </p:nvSpPr>
            <p:spPr>
              <a:xfrm>
                <a:off x="2035738" y="3532633"/>
                <a:ext cx="79248" cy="304800"/>
              </a:xfrm>
              <a:prstGeom prst="rect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>
                <a:extLst>
                  <a:ext uri="{FF2B5EF4-FFF2-40B4-BE49-F238E27FC236}">
                    <a16:creationId xmlns:a16="http://schemas.microsoft.com/office/drawing/2014/main" id="{6CB962A7-626E-42E3-8938-2D892AB5DA48}"/>
                  </a:ext>
                </a:extLst>
              </p:cNvPr>
              <p:cNvSpPr/>
              <p:nvPr/>
            </p:nvSpPr>
            <p:spPr>
              <a:xfrm>
                <a:off x="2006782" y="3601212"/>
                <a:ext cx="137160" cy="137160"/>
              </a:xfrm>
              <a:prstGeom prst="ellipse">
                <a:avLst/>
              </a:prstGeom>
              <a:grp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39" name="Group 38">
              <a:extLst>
                <a:ext uri="{FF2B5EF4-FFF2-40B4-BE49-F238E27FC236}">
                  <a16:creationId xmlns:a16="http://schemas.microsoft.com/office/drawing/2014/main" id="{EDEA26F6-44A5-4EDB-9475-2FB2C8ACC3DF}"/>
                </a:ext>
              </a:extLst>
            </p:cNvPr>
            <p:cNvGrpSpPr/>
            <p:nvPr/>
          </p:nvGrpSpPr>
          <p:grpSpPr>
            <a:xfrm>
              <a:off x="7938867" y="2066545"/>
              <a:ext cx="411424" cy="1531620"/>
              <a:chOff x="1589853" y="2066545"/>
              <a:chExt cx="411424" cy="1531620"/>
            </a:xfrm>
            <a:solidFill>
              <a:srgbClr val="FF5050"/>
            </a:solidFill>
          </p:grpSpPr>
          <p:sp>
            <p:nvSpPr>
              <p:cNvPr id="40" name="Rectangle 39">
                <a:extLst>
                  <a:ext uri="{FF2B5EF4-FFF2-40B4-BE49-F238E27FC236}">
                    <a16:creationId xmlns:a16="http://schemas.microsoft.com/office/drawing/2014/main" id="{537FC457-71F1-49F3-AA1A-59B39352B871}"/>
                  </a:ext>
                </a:extLst>
              </p:cNvPr>
              <p:cNvSpPr/>
              <p:nvPr/>
            </p:nvSpPr>
            <p:spPr>
              <a:xfrm>
                <a:off x="1589853" y="2066545"/>
                <a:ext cx="411424" cy="153162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Rectangle 40">
                <a:extLst>
                  <a:ext uri="{FF2B5EF4-FFF2-40B4-BE49-F238E27FC236}">
                    <a16:creationId xmlns:a16="http://schemas.microsoft.com/office/drawing/2014/main" id="{B5AAB533-0D90-4809-992C-A0759B7C0545}"/>
                  </a:ext>
                </a:extLst>
              </p:cNvPr>
              <p:cNvSpPr/>
              <p:nvPr/>
            </p:nvSpPr>
            <p:spPr>
              <a:xfrm>
                <a:off x="1642259" y="2114550"/>
                <a:ext cx="306612" cy="1436369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C0A4787-3C0D-4F2B-9F72-51BDDE2D40D8}"/>
                </a:ext>
              </a:extLst>
            </p:cNvPr>
            <p:cNvGrpSpPr/>
            <p:nvPr/>
          </p:nvGrpSpPr>
          <p:grpSpPr>
            <a:xfrm>
              <a:off x="7275129" y="2066545"/>
              <a:ext cx="411424" cy="1531620"/>
              <a:chOff x="1589853" y="2066545"/>
              <a:chExt cx="411424" cy="1531620"/>
            </a:xfrm>
            <a:solidFill>
              <a:srgbClr val="FF5050"/>
            </a:solidFill>
          </p:grpSpPr>
          <p:sp>
            <p:nvSpPr>
              <p:cNvPr id="43" name="Rectangle 42">
                <a:extLst>
                  <a:ext uri="{FF2B5EF4-FFF2-40B4-BE49-F238E27FC236}">
                    <a16:creationId xmlns:a16="http://schemas.microsoft.com/office/drawing/2014/main" id="{8ECEBA42-7598-4BF5-9298-E52D283C5514}"/>
                  </a:ext>
                </a:extLst>
              </p:cNvPr>
              <p:cNvSpPr/>
              <p:nvPr/>
            </p:nvSpPr>
            <p:spPr>
              <a:xfrm>
                <a:off x="1589853" y="2066545"/>
                <a:ext cx="411424" cy="153162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4" name="Rectangle 43">
                <a:extLst>
                  <a:ext uri="{FF2B5EF4-FFF2-40B4-BE49-F238E27FC236}">
                    <a16:creationId xmlns:a16="http://schemas.microsoft.com/office/drawing/2014/main" id="{487469AC-1D50-4A46-82D8-9E91D34369A1}"/>
                  </a:ext>
                </a:extLst>
              </p:cNvPr>
              <p:cNvSpPr/>
              <p:nvPr/>
            </p:nvSpPr>
            <p:spPr>
              <a:xfrm>
                <a:off x="1642259" y="2114550"/>
                <a:ext cx="306612" cy="1436369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C2C55F84-317B-4437-876A-D8EB12AF3D5D}"/>
                </a:ext>
              </a:extLst>
            </p:cNvPr>
            <p:cNvGrpSpPr/>
            <p:nvPr/>
          </p:nvGrpSpPr>
          <p:grpSpPr>
            <a:xfrm>
              <a:off x="7938867" y="3880105"/>
              <a:ext cx="411424" cy="1057655"/>
              <a:chOff x="1589853" y="3880105"/>
              <a:chExt cx="411424" cy="1057655"/>
            </a:xfrm>
            <a:solidFill>
              <a:srgbClr val="FF5050"/>
            </a:solidFill>
          </p:grpSpPr>
          <p:sp>
            <p:nvSpPr>
              <p:cNvPr id="46" name="Rectangle 45">
                <a:extLst>
                  <a:ext uri="{FF2B5EF4-FFF2-40B4-BE49-F238E27FC236}">
                    <a16:creationId xmlns:a16="http://schemas.microsoft.com/office/drawing/2014/main" id="{B83D3314-7346-43E1-BC77-A865B88999BB}"/>
                  </a:ext>
                </a:extLst>
              </p:cNvPr>
              <p:cNvSpPr/>
              <p:nvPr/>
            </p:nvSpPr>
            <p:spPr>
              <a:xfrm>
                <a:off x="1589853" y="3880105"/>
                <a:ext cx="411424" cy="1057655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7" name="Rectangle 46">
                <a:extLst>
                  <a:ext uri="{FF2B5EF4-FFF2-40B4-BE49-F238E27FC236}">
                    <a16:creationId xmlns:a16="http://schemas.microsoft.com/office/drawing/2014/main" id="{A43860CA-CD65-4CA4-88E5-7B3001BE65C3}"/>
                  </a:ext>
                </a:extLst>
              </p:cNvPr>
              <p:cNvSpPr/>
              <p:nvPr/>
            </p:nvSpPr>
            <p:spPr>
              <a:xfrm>
                <a:off x="1642259" y="3934460"/>
                <a:ext cx="306612" cy="94996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597CBF94-C35E-4F9C-8C10-C00B0AD4D45A}"/>
                </a:ext>
              </a:extLst>
            </p:cNvPr>
            <p:cNvGrpSpPr/>
            <p:nvPr/>
          </p:nvGrpSpPr>
          <p:grpSpPr>
            <a:xfrm>
              <a:off x="7275129" y="3880104"/>
              <a:ext cx="411424" cy="1057655"/>
              <a:chOff x="1589853" y="3880105"/>
              <a:chExt cx="411424" cy="1057655"/>
            </a:xfrm>
            <a:solidFill>
              <a:srgbClr val="FF5050"/>
            </a:solidFill>
          </p:grpSpPr>
          <p:sp>
            <p:nvSpPr>
              <p:cNvPr id="49" name="Rectangle 48">
                <a:extLst>
                  <a:ext uri="{FF2B5EF4-FFF2-40B4-BE49-F238E27FC236}">
                    <a16:creationId xmlns:a16="http://schemas.microsoft.com/office/drawing/2014/main" id="{AEDD578F-75FE-4740-BCB5-B3AA2ACFD348}"/>
                  </a:ext>
                </a:extLst>
              </p:cNvPr>
              <p:cNvSpPr/>
              <p:nvPr/>
            </p:nvSpPr>
            <p:spPr>
              <a:xfrm>
                <a:off x="1589853" y="3880105"/>
                <a:ext cx="411424" cy="1057655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0" name="Rectangle 49">
                <a:extLst>
                  <a:ext uri="{FF2B5EF4-FFF2-40B4-BE49-F238E27FC236}">
                    <a16:creationId xmlns:a16="http://schemas.microsoft.com/office/drawing/2014/main" id="{03DB87C0-E3F2-44F8-8A95-E571FC1E5429}"/>
                  </a:ext>
                </a:extLst>
              </p:cNvPr>
              <p:cNvSpPr/>
              <p:nvPr/>
            </p:nvSpPr>
            <p:spPr>
              <a:xfrm>
                <a:off x="1642259" y="3934460"/>
                <a:ext cx="306612" cy="949960"/>
              </a:xfrm>
              <a:prstGeom prst="rect">
                <a:avLst/>
              </a:prstGeom>
              <a:grpFill/>
              <a:ln w="127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64355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Picture 58">
            <a:extLst>
              <a:ext uri="{FF2B5EF4-FFF2-40B4-BE49-F238E27FC236}">
                <a16:creationId xmlns:a16="http://schemas.microsoft.com/office/drawing/2014/main" id="{96952DB4-1FE9-404C-88E0-DA28C1343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4915" y="875943"/>
            <a:ext cx="8202170" cy="5106113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BC58645C-F703-463B-9876-AA8E1FC16BE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499693" y="4211562"/>
            <a:ext cx="528841" cy="914400"/>
          </a:xfrm>
          <a:prstGeom prst="rect">
            <a:avLst/>
          </a:prstGeom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6FDFBF35-23B4-4C2D-8E71-0D31069FB3EF}"/>
              </a:ext>
            </a:extLst>
          </p:cNvPr>
          <p:cNvGrpSpPr/>
          <p:nvPr/>
        </p:nvGrpSpPr>
        <p:grpSpPr>
          <a:xfrm rot="16200000">
            <a:off x="2499694" y="3496804"/>
            <a:ext cx="528841" cy="914400"/>
            <a:chOff x="3972011" y="4775834"/>
            <a:chExt cx="528841" cy="914400"/>
          </a:xfrm>
        </p:grpSpPr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2EF8B7A5-3263-4D79-8EA9-08DD72F61C5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2011" y="4775834"/>
              <a:ext cx="528841" cy="914400"/>
            </a:xfrm>
            <a:prstGeom prst="rect">
              <a:avLst/>
            </a:prstGeom>
          </p:spPr>
        </p:pic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BF6684B1-CEDD-4C68-A691-1248DF4361E5}"/>
                </a:ext>
              </a:extLst>
            </p:cNvPr>
            <p:cNvSpPr/>
            <p:nvPr/>
          </p:nvSpPr>
          <p:spPr>
            <a:xfrm>
              <a:off x="4053551" y="559117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A25B43F5-E315-4F86-B57B-D2E362422C27}"/>
              </a:ext>
            </a:extLst>
          </p:cNvPr>
          <p:cNvGrpSpPr/>
          <p:nvPr/>
        </p:nvGrpSpPr>
        <p:grpSpPr>
          <a:xfrm rot="16200000">
            <a:off x="2499694" y="2782046"/>
            <a:ext cx="528841" cy="914400"/>
            <a:chOff x="5080577" y="4775834"/>
            <a:chExt cx="528841" cy="914400"/>
          </a:xfrm>
        </p:grpSpPr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B32FBB0A-6387-42BE-86E1-650911F0AE5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0577" y="4775834"/>
              <a:ext cx="528841" cy="914400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F90C17A7-8DCC-49EB-B8B8-BC8F1EDF603E}"/>
                </a:ext>
              </a:extLst>
            </p:cNvPr>
            <p:cNvSpPr/>
            <p:nvPr/>
          </p:nvSpPr>
          <p:spPr>
            <a:xfrm>
              <a:off x="5162117" y="559117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CD1EE5AF-B50F-43E3-A951-63FA32674B49}"/>
                </a:ext>
              </a:extLst>
            </p:cNvPr>
            <p:cNvSpPr/>
            <p:nvPr/>
          </p:nvSpPr>
          <p:spPr>
            <a:xfrm>
              <a:off x="5162117" y="549973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7661E8AD-8D97-4FE2-8E57-FF639623C34A}"/>
              </a:ext>
            </a:extLst>
          </p:cNvPr>
          <p:cNvGrpSpPr/>
          <p:nvPr/>
        </p:nvGrpSpPr>
        <p:grpSpPr>
          <a:xfrm rot="16200000">
            <a:off x="2499694" y="2066765"/>
            <a:ext cx="528841" cy="914400"/>
            <a:chOff x="6189143" y="4775834"/>
            <a:chExt cx="528841" cy="914400"/>
          </a:xfrm>
        </p:grpSpPr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D426DBF1-445D-446E-88B4-47A612E8935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9143" y="4775834"/>
              <a:ext cx="528841" cy="914400"/>
            </a:xfrm>
            <a:prstGeom prst="rect">
              <a:avLst/>
            </a:prstGeom>
          </p:spPr>
        </p:pic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8A98F314-1F63-4170-90C0-4B5031835043}"/>
                </a:ext>
              </a:extLst>
            </p:cNvPr>
            <p:cNvSpPr/>
            <p:nvPr/>
          </p:nvSpPr>
          <p:spPr>
            <a:xfrm>
              <a:off x="6270683" y="559117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Rectangle 42">
              <a:extLst>
                <a:ext uri="{FF2B5EF4-FFF2-40B4-BE49-F238E27FC236}">
                  <a16:creationId xmlns:a16="http://schemas.microsoft.com/office/drawing/2014/main" id="{B297A4B2-8737-400B-AF09-54A222595D00}"/>
                </a:ext>
              </a:extLst>
            </p:cNvPr>
            <p:cNvSpPr/>
            <p:nvPr/>
          </p:nvSpPr>
          <p:spPr>
            <a:xfrm>
              <a:off x="6270683" y="549973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Rectangle 43">
              <a:extLst>
                <a:ext uri="{FF2B5EF4-FFF2-40B4-BE49-F238E27FC236}">
                  <a16:creationId xmlns:a16="http://schemas.microsoft.com/office/drawing/2014/main" id="{D6E3D604-6A56-448B-A07A-FF43BB46123B}"/>
                </a:ext>
              </a:extLst>
            </p:cNvPr>
            <p:cNvSpPr/>
            <p:nvPr/>
          </p:nvSpPr>
          <p:spPr>
            <a:xfrm>
              <a:off x="6270683" y="540829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5" name="Group 44">
            <a:extLst>
              <a:ext uri="{FF2B5EF4-FFF2-40B4-BE49-F238E27FC236}">
                <a16:creationId xmlns:a16="http://schemas.microsoft.com/office/drawing/2014/main" id="{ADB19280-5ABB-4F0B-B2BB-7393929C536E}"/>
              </a:ext>
            </a:extLst>
          </p:cNvPr>
          <p:cNvGrpSpPr/>
          <p:nvPr/>
        </p:nvGrpSpPr>
        <p:grpSpPr>
          <a:xfrm rot="16200000">
            <a:off x="2499695" y="1355536"/>
            <a:ext cx="528841" cy="914400"/>
            <a:chOff x="7297709" y="4775834"/>
            <a:chExt cx="528841" cy="914400"/>
          </a:xfrm>
        </p:grpSpPr>
        <p:pic>
          <p:nvPicPr>
            <p:cNvPr id="46" name="Picture 45">
              <a:extLst>
                <a:ext uri="{FF2B5EF4-FFF2-40B4-BE49-F238E27FC236}">
                  <a16:creationId xmlns:a16="http://schemas.microsoft.com/office/drawing/2014/main" id="{C16609BF-42C7-4117-B28E-C3925B57AF3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97709" y="4775834"/>
              <a:ext cx="528841" cy="914400"/>
            </a:xfrm>
            <a:prstGeom prst="rect">
              <a:avLst/>
            </a:prstGeom>
          </p:spPr>
        </p:pic>
        <p:sp>
          <p:nvSpPr>
            <p:cNvPr id="47" name="Rectangle 46">
              <a:extLst>
                <a:ext uri="{FF2B5EF4-FFF2-40B4-BE49-F238E27FC236}">
                  <a16:creationId xmlns:a16="http://schemas.microsoft.com/office/drawing/2014/main" id="{E3DD3221-238F-4A8B-BD65-C0955F304D0F}"/>
                </a:ext>
              </a:extLst>
            </p:cNvPr>
            <p:cNvSpPr/>
            <p:nvPr/>
          </p:nvSpPr>
          <p:spPr>
            <a:xfrm>
              <a:off x="7379249" y="559117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24BE40A8-FB9F-4A30-8F03-1825C123DFD8}"/>
                </a:ext>
              </a:extLst>
            </p:cNvPr>
            <p:cNvSpPr/>
            <p:nvPr/>
          </p:nvSpPr>
          <p:spPr>
            <a:xfrm>
              <a:off x="7379249" y="549973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DB9BDE7-1261-47C9-BD84-4129319A48A4}"/>
                </a:ext>
              </a:extLst>
            </p:cNvPr>
            <p:cNvSpPr/>
            <p:nvPr/>
          </p:nvSpPr>
          <p:spPr>
            <a:xfrm>
              <a:off x="7379249" y="540829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A797C635-2BDD-4529-AEBE-6F5F2B13A38E}"/>
                </a:ext>
              </a:extLst>
            </p:cNvPr>
            <p:cNvSpPr/>
            <p:nvPr/>
          </p:nvSpPr>
          <p:spPr>
            <a:xfrm>
              <a:off x="7379249" y="531685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D47E13D8-42AF-4F9A-93E4-3F3F82E911D6}"/>
              </a:ext>
            </a:extLst>
          </p:cNvPr>
          <p:cNvGrpSpPr/>
          <p:nvPr/>
        </p:nvGrpSpPr>
        <p:grpSpPr>
          <a:xfrm rot="16200000">
            <a:off x="2499694" y="640255"/>
            <a:ext cx="528841" cy="914400"/>
            <a:chOff x="8406275" y="4775834"/>
            <a:chExt cx="528841" cy="914400"/>
          </a:xfrm>
        </p:grpSpPr>
        <p:pic>
          <p:nvPicPr>
            <p:cNvPr id="52" name="Picture 51">
              <a:extLst>
                <a:ext uri="{FF2B5EF4-FFF2-40B4-BE49-F238E27FC236}">
                  <a16:creationId xmlns:a16="http://schemas.microsoft.com/office/drawing/2014/main" id="{89C51A0E-EEF6-4EE9-8CB1-F3EBE4DBD1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06275" y="4775834"/>
              <a:ext cx="528841" cy="914400"/>
            </a:xfrm>
            <a:prstGeom prst="rect">
              <a:avLst/>
            </a:prstGeom>
          </p:spPr>
        </p:pic>
        <p:sp>
          <p:nvSpPr>
            <p:cNvPr id="53" name="Rectangle 52">
              <a:extLst>
                <a:ext uri="{FF2B5EF4-FFF2-40B4-BE49-F238E27FC236}">
                  <a16:creationId xmlns:a16="http://schemas.microsoft.com/office/drawing/2014/main" id="{261FB39C-F50C-4E63-A966-4B6FB78FF1D8}"/>
                </a:ext>
              </a:extLst>
            </p:cNvPr>
            <p:cNvSpPr/>
            <p:nvPr/>
          </p:nvSpPr>
          <p:spPr>
            <a:xfrm>
              <a:off x="8487815" y="559117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94FCDD28-69E9-4768-9224-8845649971AE}"/>
                </a:ext>
              </a:extLst>
            </p:cNvPr>
            <p:cNvSpPr/>
            <p:nvPr/>
          </p:nvSpPr>
          <p:spPr>
            <a:xfrm>
              <a:off x="8487815" y="549973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E237E1D6-3A6E-4FB5-ADF9-9F44C225B44A}"/>
                </a:ext>
              </a:extLst>
            </p:cNvPr>
            <p:cNvSpPr/>
            <p:nvPr/>
          </p:nvSpPr>
          <p:spPr>
            <a:xfrm>
              <a:off x="8487815" y="540829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2F0F916-0C77-4817-9526-D465A42A1367}"/>
                </a:ext>
              </a:extLst>
            </p:cNvPr>
            <p:cNvSpPr/>
            <p:nvPr/>
          </p:nvSpPr>
          <p:spPr>
            <a:xfrm>
              <a:off x="8487815" y="531685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7" name="Rectangle 56">
              <a:extLst>
                <a:ext uri="{FF2B5EF4-FFF2-40B4-BE49-F238E27FC236}">
                  <a16:creationId xmlns:a16="http://schemas.microsoft.com/office/drawing/2014/main" id="{4A2E2069-6034-4956-9B36-15506972671B}"/>
                </a:ext>
              </a:extLst>
            </p:cNvPr>
            <p:cNvSpPr/>
            <p:nvPr/>
          </p:nvSpPr>
          <p:spPr>
            <a:xfrm>
              <a:off x="8487815" y="522541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1" name="Picture 60">
            <a:extLst>
              <a:ext uri="{FF2B5EF4-FFF2-40B4-BE49-F238E27FC236}">
                <a16:creationId xmlns:a16="http://schemas.microsoft.com/office/drawing/2014/main" id="{553F25FE-C7A1-4312-91F7-BCDA375490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5996" y="5358383"/>
            <a:ext cx="528841" cy="914400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D540F4EA-F4A9-4650-BD76-2B52F6951DF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5973" y="5358383"/>
            <a:ext cx="52884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95439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4844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Picture 42">
            <a:extLst>
              <a:ext uri="{FF2B5EF4-FFF2-40B4-BE49-F238E27FC236}">
                <a16:creationId xmlns:a16="http://schemas.microsoft.com/office/drawing/2014/main" id="{86960CCB-EA63-454B-B4DE-710DDF8503A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6135" y="867065"/>
            <a:ext cx="8202170" cy="510611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0959F5B-A0F7-40D1-8691-3253C3FB11C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34469" y="4775834"/>
            <a:ext cx="528841" cy="914400"/>
          </a:xfrm>
          <a:prstGeom prst="rect">
            <a:avLst/>
          </a:prstGeom>
        </p:spPr>
      </p:pic>
      <p:grpSp>
        <p:nvGrpSpPr>
          <p:cNvPr id="37" name="Group 36">
            <a:extLst>
              <a:ext uri="{FF2B5EF4-FFF2-40B4-BE49-F238E27FC236}">
                <a16:creationId xmlns:a16="http://schemas.microsoft.com/office/drawing/2014/main" id="{1B61E776-3EF2-4118-9C9B-6927E1ABDFC2}"/>
              </a:ext>
            </a:extLst>
          </p:cNvPr>
          <p:cNvGrpSpPr/>
          <p:nvPr/>
        </p:nvGrpSpPr>
        <p:grpSpPr>
          <a:xfrm>
            <a:off x="4016401" y="4775834"/>
            <a:ext cx="528841" cy="914400"/>
            <a:chOff x="3972011" y="4775834"/>
            <a:chExt cx="528841" cy="9144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9956DE43-6CAE-4844-8FFD-781D921588C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972011" y="4775834"/>
              <a:ext cx="528841" cy="914400"/>
            </a:xfrm>
            <a:prstGeom prst="rect">
              <a:avLst/>
            </a:prstGeom>
          </p:spPr>
        </p:pic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7EF319D5-30BF-4C63-9EC8-99DB015ACE77}"/>
                </a:ext>
              </a:extLst>
            </p:cNvPr>
            <p:cNvSpPr/>
            <p:nvPr/>
          </p:nvSpPr>
          <p:spPr>
            <a:xfrm>
              <a:off x="4053551" y="559117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F8F98722-3D07-4622-A6AA-D5D71CA43888}"/>
              </a:ext>
            </a:extLst>
          </p:cNvPr>
          <p:cNvGrpSpPr/>
          <p:nvPr/>
        </p:nvGrpSpPr>
        <p:grpSpPr>
          <a:xfrm>
            <a:off x="5098333" y="4775834"/>
            <a:ext cx="528841" cy="914400"/>
            <a:chOff x="5080577" y="4775834"/>
            <a:chExt cx="528841" cy="914400"/>
          </a:xfrm>
        </p:grpSpPr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34D5DAFE-1D56-43FA-9B64-EE4E5B66E7DE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080577" y="4775834"/>
              <a:ext cx="528841" cy="914400"/>
            </a:xfrm>
            <a:prstGeom prst="rect">
              <a:avLst/>
            </a:prstGeom>
          </p:spPr>
        </p:pic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63C4DD2-EC80-4992-A6E2-71CD08DEA8AA}"/>
                </a:ext>
              </a:extLst>
            </p:cNvPr>
            <p:cNvSpPr/>
            <p:nvPr/>
          </p:nvSpPr>
          <p:spPr>
            <a:xfrm>
              <a:off x="5162117" y="559117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2E3302A-82E5-4BEB-B305-F15991B7BCEA}"/>
                </a:ext>
              </a:extLst>
            </p:cNvPr>
            <p:cNvSpPr/>
            <p:nvPr/>
          </p:nvSpPr>
          <p:spPr>
            <a:xfrm>
              <a:off x="5162117" y="549973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206E7D5E-C6E4-402C-B242-B40312EE0E45}"/>
              </a:ext>
            </a:extLst>
          </p:cNvPr>
          <p:cNvGrpSpPr/>
          <p:nvPr/>
        </p:nvGrpSpPr>
        <p:grpSpPr>
          <a:xfrm>
            <a:off x="6161699" y="4775834"/>
            <a:ext cx="528841" cy="914400"/>
            <a:chOff x="6189143" y="4775834"/>
            <a:chExt cx="528841" cy="914400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6B6FA752-95CB-434E-8BB3-B206EAE9146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189143" y="4775834"/>
              <a:ext cx="528841" cy="914400"/>
            </a:xfrm>
            <a:prstGeom prst="rect">
              <a:avLst/>
            </a:prstGeom>
          </p:spPr>
        </p:pic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2761B62-300D-49E9-941B-E14E34A07CCB}"/>
                </a:ext>
              </a:extLst>
            </p:cNvPr>
            <p:cNvSpPr/>
            <p:nvPr/>
          </p:nvSpPr>
          <p:spPr>
            <a:xfrm>
              <a:off x="6270683" y="559117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7D79DF14-B16C-4394-A631-581EE91F356C}"/>
                </a:ext>
              </a:extLst>
            </p:cNvPr>
            <p:cNvSpPr/>
            <p:nvPr/>
          </p:nvSpPr>
          <p:spPr>
            <a:xfrm>
              <a:off x="6270683" y="549973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0E35324D-7FD7-48DC-885A-863AC6F8727B}"/>
                </a:ext>
              </a:extLst>
            </p:cNvPr>
            <p:cNvSpPr/>
            <p:nvPr/>
          </p:nvSpPr>
          <p:spPr>
            <a:xfrm>
              <a:off x="6270683" y="540829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0" name="Group 39">
            <a:extLst>
              <a:ext uri="{FF2B5EF4-FFF2-40B4-BE49-F238E27FC236}">
                <a16:creationId xmlns:a16="http://schemas.microsoft.com/office/drawing/2014/main" id="{90E0626E-D9F3-4933-8D30-6F023DF36682}"/>
              </a:ext>
            </a:extLst>
          </p:cNvPr>
          <p:cNvGrpSpPr/>
          <p:nvPr/>
        </p:nvGrpSpPr>
        <p:grpSpPr>
          <a:xfrm>
            <a:off x="7235158" y="4775834"/>
            <a:ext cx="528841" cy="914400"/>
            <a:chOff x="7297709" y="4775834"/>
            <a:chExt cx="528841" cy="9144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5F66A7F-49D5-487B-BA3B-B744F0DA1E6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297709" y="4775834"/>
              <a:ext cx="528841" cy="914400"/>
            </a:xfrm>
            <a:prstGeom prst="rect">
              <a:avLst/>
            </a:prstGeom>
          </p:spPr>
        </p:pic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1CFB579-D1B3-42FE-A467-C74BE85CBA20}"/>
                </a:ext>
              </a:extLst>
            </p:cNvPr>
            <p:cNvSpPr/>
            <p:nvPr/>
          </p:nvSpPr>
          <p:spPr>
            <a:xfrm>
              <a:off x="7379249" y="559117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4587EB2-F5C7-4CCC-8B80-CADAEB24E5CF}"/>
                </a:ext>
              </a:extLst>
            </p:cNvPr>
            <p:cNvSpPr/>
            <p:nvPr/>
          </p:nvSpPr>
          <p:spPr>
            <a:xfrm>
              <a:off x="7379249" y="549973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A3987671-0B3B-4D2B-A581-71767980C9CD}"/>
                </a:ext>
              </a:extLst>
            </p:cNvPr>
            <p:cNvSpPr/>
            <p:nvPr/>
          </p:nvSpPr>
          <p:spPr>
            <a:xfrm>
              <a:off x="7379249" y="540829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B08C84BB-4573-4785-8201-39E374A6A819}"/>
                </a:ext>
              </a:extLst>
            </p:cNvPr>
            <p:cNvSpPr/>
            <p:nvPr/>
          </p:nvSpPr>
          <p:spPr>
            <a:xfrm>
              <a:off x="7379249" y="531685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ABA50518-E854-4FB1-BF16-3DF5C43A66C5}"/>
              </a:ext>
            </a:extLst>
          </p:cNvPr>
          <p:cNvGrpSpPr/>
          <p:nvPr/>
        </p:nvGrpSpPr>
        <p:grpSpPr>
          <a:xfrm>
            <a:off x="8308617" y="4775834"/>
            <a:ext cx="528841" cy="914400"/>
            <a:chOff x="8406275" y="4775834"/>
            <a:chExt cx="528841" cy="914400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8C39D61A-D86D-440E-83C9-710F0BE231D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406275" y="4775834"/>
              <a:ext cx="528841" cy="914400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CCD2D2EE-F7FD-4C99-B5DA-6AFD6B9F4AA6}"/>
                </a:ext>
              </a:extLst>
            </p:cNvPr>
            <p:cNvSpPr/>
            <p:nvPr/>
          </p:nvSpPr>
          <p:spPr>
            <a:xfrm>
              <a:off x="8487815" y="559117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816EA842-68DD-4870-9EBF-21350F990279}"/>
                </a:ext>
              </a:extLst>
            </p:cNvPr>
            <p:cNvSpPr/>
            <p:nvPr/>
          </p:nvSpPr>
          <p:spPr>
            <a:xfrm>
              <a:off x="8487815" y="549973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6866BF3-8EB9-4FDC-8227-AACB0E1042AB}"/>
                </a:ext>
              </a:extLst>
            </p:cNvPr>
            <p:cNvSpPr/>
            <p:nvPr/>
          </p:nvSpPr>
          <p:spPr>
            <a:xfrm>
              <a:off x="8487815" y="540829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3643CC73-70D9-4CE1-A78E-C16A24A04DBA}"/>
                </a:ext>
              </a:extLst>
            </p:cNvPr>
            <p:cNvSpPr/>
            <p:nvPr/>
          </p:nvSpPr>
          <p:spPr>
            <a:xfrm>
              <a:off x="8487815" y="531685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2719672F-3853-431F-92A6-120400A72738}"/>
                </a:ext>
              </a:extLst>
            </p:cNvPr>
            <p:cNvSpPr/>
            <p:nvPr/>
          </p:nvSpPr>
          <p:spPr>
            <a:xfrm>
              <a:off x="8487815" y="5225414"/>
              <a:ext cx="365760" cy="91440"/>
            </a:xfrm>
            <a:prstGeom prst="rect">
              <a:avLst/>
            </a:prstGeom>
            <a:solidFill>
              <a:schemeClr val="bg2">
                <a:lumMod val="50000"/>
              </a:schemeClr>
            </a:solidFill>
            <a:ln w="952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C94AA698-3EAA-4451-8EE2-7DA0206BB02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1804035" y="1441702"/>
            <a:ext cx="528841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262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>
            <a:extLst>
              <a:ext uri="{FF2B5EF4-FFF2-40B4-BE49-F238E27FC236}">
                <a16:creationId xmlns:a16="http://schemas.microsoft.com/office/drawing/2014/main" id="{94F8EBE7-D9C6-4624-AC00-52F3F5A28D8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2024" y="1332480"/>
            <a:ext cx="1057682" cy="1828800"/>
          </a:xfrm>
          <a:prstGeom prst="rect">
            <a:avLst/>
          </a:prstGeom>
        </p:spPr>
      </p:pic>
      <p:pic>
        <p:nvPicPr>
          <p:cNvPr id="52" name="Picture 51">
            <a:extLst>
              <a:ext uri="{FF2B5EF4-FFF2-40B4-BE49-F238E27FC236}">
                <a16:creationId xmlns:a16="http://schemas.microsoft.com/office/drawing/2014/main" id="{5EA0BCB7-B147-41CF-AE20-F636E13720C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7126" y="1332480"/>
            <a:ext cx="1057682" cy="1828800"/>
          </a:xfrm>
          <a:prstGeom prst="rect">
            <a:avLst/>
          </a:prstGeom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209AEEB8-16A3-4C4C-B63D-4F025B373F3A}"/>
              </a:ext>
            </a:extLst>
          </p:cNvPr>
          <p:cNvGrpSpPr>
            <a:grpSpLocks noChangeAspect="1"/>
          </p:cNvGrpSpPr>
          <p:nvPr/>
        </p:nvGrpSpPr>
        <p:grpSpPr>
          <a:xfrm>
            <a:off x="2580442" y="3696721"/>
            <a:ext cx="1057682" cy="1057682"/>
            <a:chOff x="-29030" y="-10885"/>
            <a:chExt cx="1828800" cy="1828800"/>
          </a:xfrm>
        </p:grpSpPr>
        <p:sp>
          <p:nvSpPr>
            <p:cNvPr id="54" name="Oval 53">
              <a:extLst>
                <a:ext uri="{FF2B5EF4-FFF2-40B4-BE49-F238E27FC236}">
                  <a16:creationId xmlns:a16="http://schemas.microsoft.com/office/drawing/2014/main" id="{4960E68A-7EEA-4B42-B76C-23BF3A5A2052}"/>
                </a:ext>
              </a:extLst>
            </p:cNvPr>
            <p:cNvSpPr/>
            <p:nvPr/>
          </p:nvSpPr>
          <p:spPr>
            <a:xfrm>
              <a:off x="-29030" y="-10885"/>
              <a:ext cx="1828800" cy="1828800"/>
            </a:xfrm>
            <a:prstGeom prst="ellipse">
              <a:avLst/>
            </a:prstGeom>
            <a:solidFill>
              <a:srgbClr val="0070C0"/>
            </a:solidFill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5" name="Oval 54">
              <a:extLst>
                <a:ext uri="{FF2B5EF4-FFF2-40B4-BE49-F238E27FC236}">
                  <a16:creationId xmlns:a16="http://schemas.microsoft.com/office/drawing/2014/main" id="{2E64D9F0-3335-4CF8-81C1-2459307DC4F8}"/>
                </a:ext>
              </a:extLst>
            </p:cNvPr>
            <p:cNvSpPr/>
            <p:nvPr/>
          </p:nvSpPr>
          <p:spPr>
            <a:xfrm>
              <a:off x="297180" y="461010"/>
              <a:ext cx="502920" cy="5029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6" name="Oval 55">
              <a:extLst>
                <a:ext uri="{FF2B5EF4-FFF2-40B4-BE49-F238E27FC236}">
                  <a16:creationId xmlns:a16="http://schemas.microsoft.com/office/drawing/2014/main" id="{82817FD4-C223-4F02-A933-36519FC56B26}"/>
                </a:ext>
              </a:extLst>
            </p:cNvPr>
            <p:cNvSpPr/>
            <p:nvPr/>
          </p:nvSpPr>
          <p:spPr>
            <a:xfrm>
              <a:off x="1043940" y="461010"/>
              <a:ext cx="502920" cy="502920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7" name="Oval 56">
              <a:extLst>
                <a:ext uri="{FF2B5EF4-FFF2-40B4-BE49-F238E27FC236}">
                  <a16:creationId xmlns:a16="http://schemas.microsoft.com/office/drawing/2014/main" id="{05EEE511-896B-4534-AFDF-FA8774D13A6E}"/>
                </a:ext>
              </a:extLst>
            </p:cNvPr>
            <p:cNvSpPr/>
            <p:nvPr/>
          </p:nvSpPr>
          <p:spPr>
            <a:xfrm>
              <a:off x="1280160" y="541020"/>
              <a:ext cx="182880" cy="18288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  <p:sp>
          <p:nvSpPr>
            <p:cNvPr id="58" name="Oval 57">
              <a:extLst>
                <a:ext uri="{FF2B5EF4-FFF2-40B4-BE49-F238E27FC236}">
                  <a16:creationId xmlns:a16="http://schemas.microsoft.com/office/drawing/2014/main" id="{9E853BF1-1433-4C80-81AB-235117BDA645}"/>
                </a:ext>
              </a:extLst>
            </p:cNvPr>
            <p:cNvSpPr/>
            <p:nvPr/>
          </p:nvSpPr>
          <p:spPr>
            <a:xfrm>
              <a:off x="533400" y="541020"/>
              <a:ext cx="182880" cy="182880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775974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101B43FE-0432-4762-B7A0-ACC590A462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9088" t="16252" r="10832" b="21758"/>
          <a:stretch/>
        </p:blipFill>
        <p:spPr>
          <a:xfrm>
            <a:off x="7541514" y="1767840"/>
            <a:ext cx="1912620" cy="3322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79277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310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Lopez-Brau</dc:creator>
  <cp:lastModifiedBy> </cp:lastModifiedBy>
  <cp:revision>12</cp:revision>
  <dcterms:created xsi:type="dcterms:W3CDTF">2019-01-10T18:07:18Z</dcterms:created>
  <dcterms:modified xsi:type="dcterms:W3CDTF">2019-01-10T23:17:53Z</dcterms:modified>
</cp:coreProperties>
</file>

<file path=docProps/thumbnail.jpeg>
</file>